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9" r:id="rId5"/>
    <p:sldId id="260" r:id="rId6"/>
    <p:sldId id="257" r:id="rId7"/>
    <p:sldId id="258" r:id="rId8"/>
    <p:sldId id="268" r:id="rId9"/>
    <p:sldId id="261" r:id="rId10"/>
    <p:sldId id="262" r:id="rId11"/>
    <p:sldId id="264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5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9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3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5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0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0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9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5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8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7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EFA40-5B46-46DD-A6CE-CEAB4872F3CA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3B75-AA8F-48AD-896D-F76A5C65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8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gif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Counseling\Group Counseling\Topics\Anger\black bi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15000" y="2667000"/>
            <a:ext cx="3267299" cy="396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:\Counseling\Group Counseling\Topics\Anger\yellow bi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429000" cy="275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r>
              <a:rPr lang="en-US" dirty="0" smtClean="0"/>
              <a:t>Anger and Bullying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</a:t>
            </a:r>
          </a:p>
          <a:p>
            <a:r>
              <a:rPr lang="en-US" dirty="0" smtClean="0"/>
              <a:t>Mrs. Rex</a:t>
            </a:r>
            <a:endParaRPr lang="en-US" dirty="0"/>
          </a:p>
        </p:txBody>
      </p:sp>
      <p:pic>
        <p:nvPicPr>
          <p:cNvPr id="4" name="Picture 2" descr="http://www.wattflyer.com/forums/attachment.php?attachmentid=166031&amp;d=135976428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51" y="609600"/>
            <a:ext cx="1768498" cy="15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H:\Counseling\Group Counseling\Topics\Anger\White-Angry-Bird-Wallpaper-1920x108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45" y="4267200"/>
            <a:ext cx="3318155" cy="1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35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Breaths</a:t>
            </a:r>
            <a:endParaRPr lang="en-US" dirty="0"/>
          </a:p>
        </p:txBody>
      </p:sp>
      <p:pic>
        <p:nvPicPr>
          <p:cNvPr id="6146" name="Picture 2" descr="H:\Counseling\Group Counseling\Topics\Anger\orange bi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5689398" cy="489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746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Think</a:t>
            </a:r>
            <a:endParaRPr lang="en-US" dirty="0"/>
          </a:p>
        </p:txBody>
      </p:sp>
      <p:pic>
        <p:nvPicPr>
          <p:cNvPr id="3" name="Picture 3" descr="H:\Counseling\Group Counseling\Topics\Anger\boomera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185253" cy="445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Help</a:t>
            </a:r>
            <a:endParaRPr lang="en-US" dirty="0"/>
          </a:p>
        </p:txBody>
      </p:sp>
      <p:pic>
        <p:nvPicPr>
          <p:cNvPr id="3" name="Picture 2" descr="H:\Counseling\Group Counseling\Topics\Anger\ea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598597" cy="442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0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Other Ideas?</a:t>
            </a:r>
            <a:endParaRPr lang="en-US" b="1" dirty="0"/>
          </a:p>
        </p:txBody>
      </p:sp>
      <p:pic>
        <p:nvPicPr>
          <p:cNvPr id="8194" name="Picture 2" descr="http://img2.wikia.nocookie.net/__cb20130713085428/angrybirds/images/9/99/Ice_bi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4402138" cy="456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5486400" y="1371599"/>
            <a:ext cx="3276600" cy="2584883"/>
          </a:xfrm>
          <a:prstGeom prst="wedgeRectCallout">
            <a:avLst>
              <a:gd name="adj1" fmla="val -58888"/>
              <a:gd name="adj2" fmla="val 73523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72545" y="16764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How do you make good choices?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3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Are We Angry? </a:t>
            </a:r>
            <a:br>
              <a:rPr lang="en-US" b="1" dirty="0" smtClean="0"/>
            </a:br>
            <a:r>
              <a:rPr lang="en-US" b="1" dirty="0" smtClean="0"/>
              <a:t>Why Are We Mean?</a:t>
            </a:r>
            <a:endParaRPr lang="en-US" b="1" dirty="0"/>
          </a:p>
        </p:txBody>
      </p:sp>
      <p:pic>
        <p:nvPicPr>
          <p:cNvPr id="4" name="Picture 2" descr="http://www.wattflyer.com/forums/attachment.php?attachmentid=166031&amp;d=13597642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2845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2670465"/>
            <a:ext cx="274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Frustrated</a:t>
            </a:r>
            <a:endParaRPr lang="en-US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114800"/>
            <a:ext cx="190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Jealous</a:t>
            </a:r>
            <a:endParaRPr lang="en-US" i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867400" y="1946564"/>
            <a:ext cx="289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Embarrassed</a:t>
            </a:r>
            <a:endParaRPr lang="en-US" i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67400" y="5257800"/>
            <a:ext cx="190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Lonely</a:t>
            </a:r>
            <a:endParaRPr lang="en-US" i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5448300"/>
            <a:ext cx="190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Scared</a:t>
            </a:r>
            <a:endParaRPr lang="en-US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553200" y="3657600"/>
            <a:ext cx="190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Hurt</a:t>
            </a:r>
            <a:endParaRPr lang="en-US" i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341418" y="1558639"/>
            <a:ext cx="190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Sad</a:t>
            </a:r>
            <a:endParaRPr lang="en-US" i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93918" y="2514600"/>
            <a:ext cx="439882" cy="57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753101" y="2802082"/>
            <a:ext cx="579449" cy="777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227618" y="4229100"/>
            <a:ext cx="706582" cy="173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5420591" y="5148696"/>
            <a:ext cx="665018" cy="680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276600" y="5254336"/>
            <a:ext cx="457200" cy="57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6" idx="3"/>
          </p:cNvCxnSpPr>
          <p:nvPr/>
        </p:nvCxnSpPr>
        <p:spPr>
          <a:xfrm flipH="1">
            <a:off x="2362200" y="4513118"/>
            <a:ext cx="952500" cy="173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48841" y="3292188"/>
            <a:ext cx="588818" cy="287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44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We Are Angry…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27237"/>
            <a:ext cx="6553200" cy="3306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we make bad choices.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sometimes we hurt other people.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sometimes we hurt ourselves.</a:t>
            </a:r>
            <a:endParaRPr lang="en-US" dirty="0"/>
          </a:p>
        </p:txBody>
      </p:sp>
      <p:pic>
        <p:nvPicPr>
          <p:cNvPr id="8" name="Picture 2" descr="http://www.wattflyer.com/forums/attachment.php?attachmentid=166031&amp;d=135976428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1143000" cy="102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:\Counseling\Group Counseling\Topics\Anger\yellow bir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08" y="3048000"/>
            <a:ext cx="1042450" cy="83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:\Counseling\Group Counseling\Topics\Anger\black bir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2459" y="4114800"/>
            <a:ext cx="900544" cy="109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86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wattflyer.com/forums/attachment.php?attachmentid=166031&amp;d=13597642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6569098" cy="586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304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Staring, Making 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5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Counseling\Group Counseling\Topics\Anger\yellow bi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3991"/>
            <a:ext cx="7162800" cy="574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6096000" y="609600"/>
            <a:ext cx="2743200" cy="1905000"/>
          </a:xfrm>
          <a:prstGeom prst="wedgeRectCallout">
            <a:avLst>
              <a:gd name="adj1" fmla="val -39015"/>
              <a:gd name="adj2" fmla="val 79955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667500" y="609600"/>
            <a:ext cx="17145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chemeClr val="bg1">
                    <a:lumMod val="95000"/>
                  </a:schemeClr>
                </a:solidFill>
              </a:rPr>
              <a:t>!!!</a:t>
            </a:r>
            <a:endParaRPr lang="en-US" sz="11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1524000"/>
            <a:ext cx="304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Saying Mean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9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Counseling\Group Counseling\Topics\Anger\black bi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455" y="0"/>
            <a:ext cx="5450643" cy="662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304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Screaming,</a:t>
            </a:r>
            <a:br>
              <a:rPr lang="en-US" dirty="0" smtClean="0"/>
            </a:br>
            <a:r>
              <a:rPr lang="en-US" dirty="0" smtClean="0"/>
              <a:t>Hitting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:\Counseling\Group Counseling\Topics\Anger\White-Angry-Bird-Wallpaper-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0" y="152400"/>
            <a:ext cx="10563215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304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Throwing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91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Okay to Be Angry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27237"/>
            <a:ext cx="6553200" cy="3306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It’s </a:t>
            </a:r>
            <a:r>
              <a:rPr lang="en-US" dirty="0" smtClean="0">
                <a:solidFill>
                  <a:srgbClr val="FF0000"/>
                </a:solidFill>
              </a:rPr>
              <a:t>not okay</a:t>
            </a:r>
            <a:r>
              <a:rPr lang="en-US" dirty="0" smtClean="0"/>
              <a:t> to hurt other people.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It’s </a:t>
            </a:r>
            <a:r>
              <a:rPr lang="en-US" dirty="0" smtClean="0">
                <a:solidFill>
                  <a:srgbClr val="FF0000"/>
                </a:solidFill>
              </a:rPr>
              <a:t>not okay </a:t>
            </a:r>
            <a:r>
              <a:rPr lang="en-US" dirty="0" smtClean="0"/>
              <a:t>to hurt yourself.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It’s </a:t>
            </a:r>
            <a:r>
              <a:rPr lang="en-US" dirty="0" smtClean="0">
                <a:solidFill>
                  <a:srgbClr val="FF0000"/>
                </a:solidFill>
              </a:rPr>
              <a:t>not okay </a:t>
            </a:r>
            <a:r>
              <a:rPr lang="en-US" dirty="0" smtClean="0"/>
              <a:t>to hurt your school.</a:t>
            </a:r>
            <a:endParaRPr lang="en-US" dirty="0"/>
          </a:p>
        </p:txBody>
      </p:sp>
      <p:pic>
        <p:nvPicPr>
          <p:cNvPr id="8" name="Picture 2" descr="http://www.wattflyer.com/forums/attachment.php?attachmentid=166031&amp;d=135976428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1143000" cy="102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:\Counseling\Group Counseling\Topics\Anger\yellow bir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08" y="3048000"/>
            <a:ext cx="1042450" cy="83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:\Counseling\Group Counseling\Topics\Anger\black bir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2459" y="4114800"/>
            <a:ext cx="900544" cy="109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66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Quiet, Calm Place</a:t>
            </a:r>
            <a:endParaRPr lang="en-US" dirty="0"/>
          </a:p>
        </p:txBody>
      </p:sp>
      <p:pic>
        <p:nvPicPr>
          <p:cNvPr id="5122" name="Picture 2" descr="H:\Counseling\Group Counseling\Topics\Anger\n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5954835" cy="405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33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106</Words>
  <Application>Microsoft Macintosh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Anger and Bullying</vt:lpstr>
      <vt:lpstr>Why Are We Angry?  Why Are We Mean?</vt:lpstr>
      <vt:lpstr>When We Are Angry…</vt:lpstr>
      <vt:lpstr>Staring, Making Faces</vt:lpstr>
      <vt:lpstr>Saying Mean Words</vt:lpstr>
      <vt:lpstr>Screaming, Hitting</vt:lpstr>
      <vt:lpstr>Throwing Things</vt:lpstr>
      <vt:lpstr>It’s Okay to Be Angry</vt:lpstr>
      <vt:lpstr>Quiet, Calm Place</vt:lpstr>
      <vt:lpstr>Deep Breaths</vt:lpstr>
      <vt:lpstr>Stop and Think</vt:lpstr>
      <vt:lpstr>Adult Help</vt:lpstr>
      <vt:lpstr>Other Ideas?</vt:lpstr>
    </vt:vector>
  </TitlesOfParts>
  <Company>WLS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ANGER and Bullying</dc:title>
  <dc:creator>DIS</dc:creator>
  <cp:lastModifiedBy>Erin Nielsen</cp:lastModifiedBy>
  <cp:revision>20</cp:revision>
  <dcterms:created xsi:type="dcterms:W3CDTF">2014-10-23T13:24:35Z</dcterms:created>
  <dcterms:modified xsi:type="dcterms:W3CDTF">2015-09-01T20:48:07Z</dcterms:modified>
</cp:coreProperties>
</file>